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C9931-A6FC-4AE8-8055-C79BE64A0C0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91559-D0EF-4C9A-8A52-5F581BC08F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5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1559-D0EF-4C9A-8A52-5F581BC08F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1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304800"/>
            <a:ext cx="6457950" cy="685800"/>
          </a:xfrm>
        </p:spPr>
        <p:txBody>
          <a:bodyPr>
            <a:noAutofit/>
          </a:bodyPr>
          <a:lstStyle/>
          <a:p>
            <a:r>
              <a:rPr lang="en-US" sz="1500" b="1" dirty="0" smtClean="0">
                <a:latin typeface="CorpoS" pitchFamily="2" charset="0"/>
              </a:rPr>
              <a:t>MERCEDES-BENZ VIETNAM</a:t>
            </a:r>
            <a:r>
              <a:rPr lang="en-US" sz="1500" dirty="0" smtClean="0">
                <a:latin typeface="CorpoS" pitchFamily="2" charset="0"/>
              </a:rPr>
              <a:t/>
            </a:r>
            <a:br>
              <a:rPr lang="en-US" sz="1500" dirty="0" smtClean="0">
                <a:latin typeface="CorpoS" pitchFamily="2" charset="0"/>
              </a:rPr>
            </a:br>
            <a:r>
              <a:rPr lang="en-US" sz="2500" b="1" dirty="0">
                <a:latin typeface="Cambria" panose="02040503050406030204" pitchFamily="18" charset="0"/>
              </a:rPr>
              <a:t>THÔNG TIN </a:t>
            </a:r>
            <a:r>
              <a:rPr lang="en-US" sz="2500" b="1" dirty="0" smtClean="0">
                <a:latin typeface="Cambria" panose="02040503050406030204" pitchFamily="18" charset="0"/>
              </a:rPr>
              <a:t>TUYỂN DỤNG </a:t>
            </a:r>
            <a:endParaRPr lang="en-US" sz="2500" b="1" dirty="0"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3279" y="990600"/>
            <a:ext cx="6037522" cy="990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Chúng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tôi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đang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có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nhu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cầu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tuyển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dụng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ứng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viên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năng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động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trung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thực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cho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vị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trí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nhân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Cơ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Khí</a:t>
            </a:r>
            <a:endParaRPr lang="en-US" sz="2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Số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lượng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  <a:r>
              <a:rPr lang="en-US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vi-VN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3279" y="990600"/>
            <a:ext cx="6037522" cy="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/>
        </p:nvSpPr>
        <p:spPr>
          <a:xfrm>
            <a:off x="295940" y="1981200"/>
            <a:ext cx="6390610" cy="693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MÔ TẢ C</a:t>
            </a:r>
            <a:r>
              <a:rPr lang="en-US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 VIỆC:</a:t>
            </a: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Bảo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trì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trang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thiết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bị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kế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4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Ghi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nhận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tình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trạng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lên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hệ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gia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sửa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chữa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khẩn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vấn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tiềm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ẩn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quyết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Chế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cụ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cụ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mô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gá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Daimler</a:t>
            </a:r>
            <a:endParaRPr lang="en-US" sz="11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lnSpc>
                <a:spcPct val="120000"/>
              </a:lnSpc>
              <a:spcAft>
                <a:spcPts val="600"/>
              </a:spcAft>
            </a:pPr>
            <a:endParaRPr lang="en-US" sz="11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lnSpc>
                <a:spcPct val="120000"/>
              </a:lnSpc>
              <a:spcAft>
                <a:spcPts val="600"/>
              </a:spcAft>
            </a:pP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 CẦU:</a:t>
            </a:r>
            <a:endParaRPr lang="en-US" sz="11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Tốt</a:t>
            </a:r>
            <a:r>
              <a:rPr lang="en-GB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nghiệp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trở</a:t>
            </a: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lên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chứng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gò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Kỹ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năng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tốt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trong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nghề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gò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>
              <a:buClrTx/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kiến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luyện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đặc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biệt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loại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buClrTx/>
            </a:pPr>
            <a:endParaRPr lang="en-US" sz="1400" b="1" u="sng" dirty="0" smtClean="0">
              <a:solidFill>
                <a:schemeClr val="tx1"/>
              </a:solidFill>
              <a:latin typeface="CorpoS" pitchFamily="2" charset="0"/>
              <a:cs typeface="Calibri" panose="020F0502020204030204" pitchFamily="34" charset="0"/>
            </a:endParaRPr>
          </a:p>
          <a:p>
            <a:pPr lvl="0" algn="l">
              <a:buClrTx/>
            </a:pPr>
            <a:r>
              <a:rPr lang="vi-VN" sz="1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HỒ SƠ XIN VIỆC GỒM:</a:t>
            </a:r>
          </a:p>
          <a:p>
            <a:pPr marL="171450" indent="-171450" algn="l">
              <a:lnSpc>
                <a:spcPct val="12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 bản sao CMND, hộ khẩu (sao y bản chính)</a:t>
            </a:r>
          </a:p>
          <a:p>
            <a:pPr marL="171450" indent="-171450" algn="l">
              <a:lnSpc>
                <a:spcPct val="12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 sơ yếu lý lịch có xác nhận của địa phương.</a:t>
            </a:r>
          </a:p>
          <a:p>
            <a:pPr marL="171450" indent="-171450" algn="l">
              <a:lnSpc>
                <a:spcPct val="12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 phiếu khám sức khỏe tổng quát</a:t>
            </a:r>
          </a:p>
          <a:p>
            <a:pPr marL="171450" indent="-171450" algn="l">
              <a:lnSpc>
                <a:spcPct val="120000"/>
              </a:lnSpc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hình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en-US" sz="1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HẠN </a:t>
            </a:r>
            <a:r>
              <a:rPr lang="vi-VN" sz="1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NHẬN HỒ S</a:t>
            </a:r>
            <a:r>
              <a:rPr lang="en-US" sz="1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Ơ</a:t>
            </a:r>
            <a:r>
              <a:rPr lang="vi-VN" sz="1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23/04/2018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19/05/2018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 algn="l">
              <a:spcAft>
                <a:spcPts val="600"/>
              </a:spcAft>
              <a:tabLst>
                <a:tab pos="228600" algn="l"/>
              </a:tabLst>
            </a:pPr>
            <a:r>
              <a:rPr lang="vi-VN" sz="1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NƠI NHẬN HỒ SƠ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9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vi-VN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Phòng Nhân Sự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algn="l">
              <a:spcAft>
                <a:spcPts val="600"/>
              </a:spcAft>
              <a:tabLst>
                <a:tab pos="228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Cong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ty TNHH Mercedes-Benz Vietnam</a:t>
            </a:r>
          </a:p>
          <a:p>
            <a:pPr marL="228600" indent="-228600" algn="l">
              <a:spcAft>
                <a:spcPts val="600"/>
              </a:spcAft>
              <a:tabLst>
                <a:tab pos="228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693 </a:t>
            </a:r>
            <a:r>
              <a:rPr lang="en-US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Quang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P8, Q. Go </a:t>
            </a:r>
            <a:r>
              <a:rPr lang="en-US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Vap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Tp.Ho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Chi Minh</a:t>
            </a:r>
          </a:p>
        </p:txBody>
      </p:sp>
    </p:spTree>
    <p:extLst>
      <p:ext uri="{BB962C8B-B14F-4D97-AF65-F5344CB8AC3E}">
        <p14:creationId xmlns:p14="http://schemas.microsoft.com/office/powerpoint/2010/main" val="5100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219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Candara</vt:lpstr>
      <vt:lpstr>CorpoS</vt:lpstr>
      <vt:lpstr>Symbol</vt:lpstr>
      <vt:lpstr>Waveform</vt:lpstr>
      <vt:lpstr>MERCEDES-BENZ VIETNAM THÔNG TIN TUYỂN DỤNG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 ADVERTISEMENT</dc:title>
  <dc:creator>HANG</dc:creator>
  <cp:lastModifiedBy>Doan Thi Thu, Hang (161)</cp:lastModifiedBy>
  <cp:revision>170</cp:revision>
  <cp:lastPrinted>2018-04-11T06:03:12Z</cp:lastPrinted>
  <dcterms:created xsi:type="dcterms:W3CDTF">2012-09-19T17:32:26Z</dcterms:created>
  <dcterms:modified xsi:type="dcterms:W3CDTF">2018-04-20T10:28:05Z</dcterms:modified>
</cp:coreProperties>
</file>