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6858000" cy="9144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3042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C9931-A6FC-4AE8-8055-C79BE64A0C07}" type="datetimeFigureOut">
              <a:rPr lang="en-US" smtClean="0"/>
              <a:t>4/20/2018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C91559-D0EF-4C9A-8A52-5F581BC08F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0581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5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C91559-D0EF-4C9A-8A52-5F581BC08F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12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133600"/>
            <a:ext cx="5829300" cy="237347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4741334"/>
            <a:ext cx="4800600" cy="1964267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930401"/>
            <a:ext cx="1543050" cy="598311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930400"/>
            <a:ext cx="4514850" cy="5983112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6315456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5604789"/>
            <a:ext cx="2157322" cy="95203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433720"/>
            <a:ext cx="4158386" cy="113351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5450083"/>
            <a:ext cx="4100985" cy="103236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5432233"/>
            <a:ext cx="2481000" cy="868732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411407"/>
            <a:ext cx="6542532" cy="1773165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284747"/>
            <a:ext cx="5829300" cy="2032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1916598"/>
            <a:ext cx="4813301" cy="125306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572256"/>
            <a:ext cx="2866644" cy="45963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570819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4572001"/>
            <a:ext cx="2865041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570817"/>
            <a:ext cx="2866644" cy="853016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572001"/>
            <a:ext cx="2866644" cy="3596217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3165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1901952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775201"/>
            <a:ext cx="2514600" cy="2540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952255"/>
            <a:ext cx="6542532" cy="177544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048000"/>
            <a:ext cx="2514600" cy="1670304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2" y="2438400"/>
            <a:ext cx="2928057" cy="508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04800"/>
            <a:ext cx="6521958" cy="804672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138617"/>
            <a:ext cx="6542532" cy="177544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51556"/>
            <a:ext cx="2859484" cy="3239912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3714045"/>
            <a:ext cx="2863850" cy="3228623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828800"/>
            <a:ext cx="2674620" cy="390144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04800"/>
            <a:ext cx="6521958" cy="329184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239239"/>
            <a:ext cx="6542532" cy="177316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51104"/>
            <a:ext cx="6172200" cy="1670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4/20/2018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8333553"/>
            <a:ext cx="284001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8333552"/>
            <a:ext cx="87137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567289"/>
            <a:ext cx="5556250" cy="4600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" y="304800"/>
            <a:ext cx="6457950" cy="685800"/>
          </a:xfrm>
        </p:spPr>
        <p:txBody>
          <a:bodyPr>
            <a:noAutofit/>
          </a:bodyPr>
          <a:lstStyle/>
          <a:p>
            <a:r>
              <a:rPr lang="en-US" sz="1500" b="1" dirty="0" smtClean="0">
                <a:latin typeface="CorpoS" pitchFamily="2" charset="0"/>
              </a:rPr>
              <a:t>MERCEDES-BENZ VIETNAM</a:t>
            </a:r>
            <a:r>
              <a:rPr lang="en-US" sz="1500" dirty="0" smtClean="0">
                <a:latin typeface="CorpoS" pitchFamily="2" charset="0"/>
              </a:rPr>
              <a:t/>
            </a:r>
            <a:br>
              <a:rPr lang="en-US" sz="1500" dirty="0" smtClean="0">
                <a:latin typeface="CorpoS" pitchFamily="2" charset="0"/>
              </a:rPr>
            </a:br>
            <a:r>
              <a:rPr lang="en-US" sz="2500" b="1" dirty="0">
                <a:latin typeface="Cambria" panose="02040503050406030204" pitchFamily="18" charset="0"/>
              </a:rPr>
              <a:t>THÔNG TIN </a:t>
            </a:r>
            <a:r>
              <a:rPr lang="en-US" sz="2500" b="1" dirty="0" smtClean="0">
                <a:latin typeface="Cambria" panose="02040503050406030204" pitchFamily="18" charset="0"/>
              </a:rPr>
              <a:t>TUYỂN DỤNG </a:t>
            </a:r>
            <a:endParaRPr lang="en-US" sz="2500" b="1" dirty="0">
              <a:latin typeface="Cambria" panose="020405030504060302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63279" y="1066800"/>
            <a:ext cx="6037522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Chúng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tôi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đang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có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nhu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cầu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tuyển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dụng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ứng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viên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năng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động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trung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thực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cho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vị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 smtClean="0">
                <a:solidFill>
                  <a:schemeClr val="bg1"/>
                </a:solidFill>
                <a:latin typeface="Calibri" panose="020F0502020204030204" pitchFamily="34" charset="0"/>
              </a:rPr>
              <a:t>trí</a:t>
            </a:r>
            <a:r>
              <a:rPr lang="en-US" sz="1300" dirty="0" smtClean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</a:p>
          <a:p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Nhân</a:t>
            </a:r>
            <a:r>
              <a:rPr lang="en-US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Bảo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Trì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24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endParaRPr lang="en-US" sz="2400" b="1" dirty="0" smtClean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Số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 </a:t>
            </a:r>
            <a:r>
              <a:rPr lang="en-US" sz="1300" dirty="0" err="1">
                <a:solidFill>
                  <a:schemeClr val="bg1"/>
                </a:solidFill>
                <a:latin typeface="Calibri" panose="020F0502020204030204" pitchFamily="34" charset="0"/>
              </a:rPr>
              <a:t>lượng</a:t>
            </a:r>
            <a:r>
              <a:rPr lang="en-US" sz="1300" dirty="0">
                <a:solidFill>
                  <a:schemeClr val="bg1"/>
                </a:solidFill>
                <a:latin typeface="Calibri" panose="020F0502020204030204" pitchFamily="34" charset="0"/>
              </a:rPr>
              <a:t>: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</a:rPr>
              <a:t>0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endParaRPr lang="vi-VN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363279" y="990600"/>
            <a:ext cx="6037522" cy="0"/>
          </a:xfrm>
          <a:prstGeom prst="line">
            <a:avLst/>
          </a:prstGeom>
          <a:ln w="3810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 txBox="1">
            <a:spLocks/>
          </p:cNvSpPr>
          <p:nvPr/>
        </p:nvSpPr>
        <p:spPr>
          <a:xfrm>
            <a:off x="363279" y="2133600"/>
            <a:ext cx="6390610" cy="6781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MÔ TẢ C</a:t>
            </a:r>
            <a:r>
              <a:rPr lang="en-US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</a:t>
            </a: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 VIỆC:</a:t>
            </a:r>
          </a:p>
          <a:p>
            <a:pPr marL="173038" indent="-173038" algn="l">
              <a:buClrTx/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Bảo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dưỡng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định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kỳ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kế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hoạch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hằng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tháng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3038" indent="-173038" algn="l">
              <a:buClrTx/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Duy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bảo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dưỡng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sửa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chữa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thiết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theo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cầu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ban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liên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văn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phòng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dây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chuyền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xuất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nhà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xưởng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các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thiết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bị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ngoài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trời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v..v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…)</a:t>
            </a:r>
          </a:p>
          <a:p>
            <a:pPr marL="173038" indent="-173038" algn="l">
              <a:buClrTx/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Thiết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lập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dây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chuyền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sản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xuất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mới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3038" indent="-173038" algn="l">
              <a:buClrTx/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Vận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hành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kiểm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soát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nước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hệ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thống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cấp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khí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l">
              <a:buClrTx/>
            </a:pPr>
            <a:endParaRPr lang="en-US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l">
              <a:lnSpc>
                <a:spcPct val="120000"/>
              </a:lnSpc>
              <a:spcAft>
                <a:spcPts val="600"/>
              </a:spcAft>
            </a:pP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YÊU CẦU:</a:t>
            </a:r>
            <a:endParaRPr lang="en-US" sz="1100" b="1" u="sng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lvl="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Tốt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ao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đẳng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ông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lvl="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Ưu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tiên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kinh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nghiệm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trong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vị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trí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liên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71450" lvl="0" indent="-171450" algn="l">
              <a:buClrTx/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hiểu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về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phát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điện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công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nghiệp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máy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khí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bơm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thủy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lực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và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khí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nén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 algn="l">
              <a:buClrTx/>
            </a:pPr>
            <a:endParaRPr lang="en-US" sz="1400" b="1" u="sng" dirty="0" smtClean="0">
              <a:solidFill>
                <a:schemeClr val="tx1"/>
              </a:solidFill>
              <a:latin typeface="CorpoS" pitchFamily="2" charset="0"/>
              <a:cs typeface="Calibri" panose="020F0502020204030204" pitchFamily="34" charset="0"/>
            </a:endParaRPr>
          </a:p>
          <a:p>
            <a:pPr lvl="0" algn="l">
              <a:buClrTx/>
            </a:pP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HỒ SƠ XIN VIỆC GỒM: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bản sao CMND, hộ khẩu (sao y bản chính)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sơ yếu lý lịch có xác nhận của địa phương.</a:t>
            </a:r>
          </a:p>
          <a:p>
            <a:pPr marL="171450" indent="-171450" algn="l">
              <a:lnSpc>
                <a:spcPct val="120000"/>
              </a:lnSpc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01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phiếu khám sức khỏe tổng quát</a:t>
            </a:r>
          </a:p>
          <a:p>
            <a:pPr marL="171450" indent="-171450" algn="l">
              <a:lnSpc>
                <a:spcPct val="120000"/>
              </a:lnSpc>
              <a:spcAft>
                <a:spcPts val="600"/>
              </a:spcAft>
              <a:buClrTx/>
              <a:buFont typeface="Arial" panose="020B0604020202020204" pitchFamily="34" charset="0"/>
              <a:buChar char="•"/>
              <a:tabLst>
                <a:tab pos="342900" algn="l"/>
              </a:tabLst>
            </a:pP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hình </a:t>
            </a:r>
            <a:r>
              <a:rPr lang="en-US" sz="1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vi-VN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en-US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THỜI HẠN </a:t>
            </a:r>
            <a:r>
              <a:rPr lang="vi-VN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NHẬN HỒ S</a:t>
            </a:r>
            <a:r>
              <a:rPr lang="en-US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Ơ</a:t>
            </a:r>
            <a:r>
              <a:rPr lang="vi-VN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/04/2018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/05/2018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vi-VN" sz="1100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NƠI NHẬN HỒ </a:t>
            </a:r>
            <a:r>
              <a:rPr lang="vi-VN" sz="11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SƠ</a:t>
            </a:r>
            <a:r>
              <a:rPr lang="en-US" sz="1050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vi-VN" sz="1050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vi-VN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Phòng </a:t>
            </a:r>
            <a:r>
              <a:rPr lang="vi-VN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Nhân Sự </a:t>
            </a:r>
            <a:endParaRPr lang="en-US" sz="1400" b="1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    Cong ty TNHH Mercedes-Benz Vietnam</a:t>
            </a: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r>
              <a: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                          693 </a:t>
            </a:r>
            <a:r>
              <a:rPr lang="en-US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Quang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Trung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P8, Q. Go </a:t>
            </a:r>
            <a:r>
              <a:rPr lang="en-US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Vap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400" b="1" dirty="0" err="1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Tp.Ho</a:t>
            </a:r>
            <a:r>
              <a:rPr lang="en-US" sz="1400" b="1" dirty="0" smtClean="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Chi Minh</a:t>
            </a: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endParaRPr lang="en-US" sz="1400" b="1" dirty="0" smtClean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228600" indent="-228600" algn="l">
              <a:lnSpc>
                <a:spcPct val="120000"/>
              </a:lnSpc>
              <a:spcAft>
                <a:spcPts val="600"/>
              </a:spcAft>
              <a:tabLst>
                <a:tab pos="228600" algn="l"/>
              </a:tabLst>
            </a:pPr>
            <a:endParaRPr lang="en-US" sz="1400" b="1" dirty="0">
              <a:solidFill>
                <a:schemeClr val="tx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09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240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Cambria</vt:lpstr>
      <vt:lpstr>Candara</vt:lpstr>
      <vt:lpstr>CorpoS</vt:lpstr>
      <vt:lpstr>Symbol</vt:lpstr>
      <vt:lpstr>Waveform</vt:lpstr>
      <vt:lpstr>MERCEDES-BENZ VIETNAM THÔNG TIN TUYỂN DỤNG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 ADVERTISEMENT</dc:title>
  <dc:creator>HANG</dc:creator>
  <cp:lastModifiedBy>Doan Thi Thu, Hang (161)</cp:lastModifiedBy>
  <cp:revision>170</cp:revision>
  <cp:lastPrinted>2018-04-11T03:18:09Z</cp:lastPrinted>
  <dcterms:created xsi:type="dcterms:W3CDTF">2012-09-19T17:32:26Z</dcterms:created>
  <dcterms:modified xsi:type="dcterms:W3CDTF">2018-04-20T10:06:55Z</dcterms:modified>
</cp:coreProperties>
</file>